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7BB5084-1671-452A-9D57-20270FE0DC4A}">
          <p14:sldIdLst>
            <p14:sldId id="256"/>
          </p14:sldIdLst>
        </p14:section>
        <p14:section name="为什么要有前端模块化" id="{C256B497-B18C-4597-8B1B-8B9CD143AF16}">
          <p14:sldIdLst>
            <p14:sldId id="257"/>
          </p14:sldIdLst>
        </p14:section>
        <p14:section name="为什么要有前端模块化" id="{03202B3F-38CE-4AA0-8AF0-B5468423B690}">
          <p14:sldIdLst>
            <p14:sldId id="258"/>
            <p14:sldId id="259"/>
          </p14:sldIdLst>
        </p14:section>
        <p14:section name="Common.js" id="{50586DEE-F4D8-45B1-A362-95A5E520CB08}">
          <p14:sldIdLst>
            <p14:sldId id="260"/>
          </p14:sldIdLst>
        </p14:section>
        <p14:section name="ES6的export指令" id="{BB3536B2-432F-43EC-9967-43283AC5D24C}">
          <p14:sldIdLst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4D0"/>
    <a:srgbClr val="03409B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340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1ECB9-AE64-4132-AD9E-4E0FE7C9B2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65163"/>
            <a:ext cx="9144000" cy="2387600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ctr">
              <a:defRPr sz="6000" b="1">
                <a:ln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Vue</a:t>
            </a:r>
            <a:r>
              <a:rPr lang="zh-CN" altLang="en-US" dirty="0"/>
              <a:t>组件化开发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0FF624-C823-4437-9551-2F12D173C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讲师：赵延明</a:t>
            </a:r>
            <a:endParaRPr lang="en-US" altLang="zh-CN" dirty="0"/>
          </a:p>
          <a:p>
            <a:r>
              <a:rPr lang="zh-CN" altLang="en-US" dirty="0"/>
              <a:t>微博：</a:t>
            </a:r>
            <a:r>
              <a:rPr lang="en-US" altLang="zh-CN" dirty="0"/>
              <a:t>@</a:t>
            </a:r>
            <a:r>
              <a:rPr lang="en-US" altLang="zh-CN" dirty="0" err="1"/>
              <a:t>ym</a:t>
            </a:r>
            <a:r>
              <a:rPr lang="zh-CN" altLang="en-US" dirty="0"/>
              <a:t>赵延明</a:t>
            </a:r>
            <a:endParaRPr lang="en-US" altLang="zh-CN" dirty="0"/>
          </a:p>
          <a:p>
            <a:r>
              <a:rPr lang="zh-CN" altLang="en-US" dirty="0"/>
              <a:t>微信公众号：赵燕明</a:t>
            </a:r>
          </a:p>
        </p:txBody>
      </p:sp>
    </p:spTree>
    <p:extLst>
      <p:ext uri="{BB962C8B-B14F-4D97-AF65-F5344CB8AC3E}">
        <p14:creationId xmlns:p14="http://schemas.microsoft.com/office/powerpoint/2010/main" val="826295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D4FE5-E7D6-48AE-867E-CD9F51F20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216" y="881290"/>
            <a:ext cx="10952584" cy="46662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组件化认识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13B1F-DC43-4486-BBA1-DBDE751A7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1562327"/>
            <a:ext cx="10952584" cy="4614636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B1796E-8863-472E-8D17-FB117B5E3E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22309" cy="52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7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1F6544F-1645-46B4-947F-FE26892241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1216" y="1527305"/>
            <a:ext cx="5148943" cy="46403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654A45B-431D-4F65-B7F7-2EA6DC18E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4310" y="1527305"/>
            <a:ext cx="5559490" cy="4649658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1EB558AA-CD70-4B85-9F0C-FBED167C3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216" y="881290"/>
            <a:ext cx="10952584" cy="46662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组件化认识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10DB21-5C7E-4EFF-B76E-4607634B74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22309" cy="52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1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092BECA-2D9B-400F-9BF0-597E18A658A5}"/>
              </a:ext>
            </a:extLst>
          </p:cNvPr>
          <p:cNvSpPr txBox="1"/>
          <p:nvPr userDrawn="1"/>
        </p:nvSpPr>
        <p:spPr>
          <a:xfrm>
            <a:off x="65314" y="3526972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E74D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THANKS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4BFA9B-D34F-4E1A-A63E-F7473FCCAB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291" y="2004915"/>
            <a:ext cx="2181418" cy="10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30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62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B0EB8A-1775-45F9-AD4F-9D27E8ECCD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模块化开发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8C914B6-437E-4FDF-83BE-C0B5E53E9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053" y="3593649"/>
            <a:ext cx="9144000" cy="1655762"/>
          </a:xfrm>
        </p:spPr>
        <p:txBody>
          <a:bodyPr/>
          <a:lstStyle/>
          <a:p>
            <a:r>
              <a:rPr lang="zh-CN" altLang="en-US" dirty="0"/>
              <a:t>讲师：赵延明</a:t>
            </a:r>
            <a:endParaRPr lang="en-US" altLang="zh-CN" dirty="0"/>
          </a:p>
          <a:p>
            <a:r>
              <a:rPr lang="zh-CN" altLang="en-US" dirty="0"/>
              <a:t>         微博：</a:t>
            </a:r>
            <a:r>
              <a:rPr lang="en-US" altLang="zh-CN" dirty="0"/>
              <a:t>@</a:t>
            </a:r>
            <a:r>
              <a:rPr lang="en-US" altLang="zh-CN" dirty="0" err="1"/>
              <a:t>ym</a:t>
            </a:r>
            <a:r>
              <a:rPr lang="zh-CN" altLang="en-US" dirty="0"/>
              <a:t>赵延明</a:t>
            </a:r>
            <a:endParaRPr lang="en-US" altLang="zh-CN" dirty="0"/>
          </a:p>
          <a:p>
            <a:r>
              <a:rPr lang="zh-CN" altLang="en-US" dirty="0"/>
              <a:t>微信：赵燕明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30545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7A424-70D7-4CCC-966E-2695D258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83" y="722152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内容概述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EB7CE-ACB9-461D-ABD1-C4B53C255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83" y="1879594"/>
            <a:ext cx="7094948" cy="4614636"/>
          </a:xfrm>
        </p:spPr>
        <p:txBody>
          <a:bodyPr/>
          <a:lstStyle/>
          <a:p>
            <a:r>
              <a:rPr lang="zh-CN" altLang="en-US" sz="1600" dirty="0"/>
              <a:t>在网页开发的早期，</a:t>
            </a:r>
            <a:r>
              <a:rPr lang="en-US" altLang="zh-CN" sz="1600" dirty="0" err="1"/>
              <a:t>js</a:t>
            </a:r>
            <a:r>
              <a:rPr lang="zh-CN" altLang="en-US" sz="1600" dirty="0"/>
              <a:t>制作作为一种脚本语言，做一些简单的表单验证或动画实现等，那个时候代码还是很少的。</a:t>
            </a:r>
            <a:endParaRPr lang="en-US" altLang="zh-CN" sz="1600" dirty="0"/>
          </a:p>
          <a:p>
            <a:pPr lvl="1"/>
            <a:r>
              <a:rPr lang="zh-CN" altLang="en-US" sz="1600" dirty="0"/>
              <a:t>那个时候的代码是怎么写的呢？直接将代码写在</a:t>
            </a:r>
            <a:r>
              <a:rPr lang="en-US" altLang="zh-CN" sz="1600" dirty="0"/>
              <a:t>&lt;script&gt;</a:t>
            </a:r>
            <a:r>
              <a:rPr lang="zh-CN" altLang="en-US" sz="1600" dirty="0"/>
              <a:t>标签中即可</a:t>
            </a:r>
            <a:endParaRPr lang="en-US" altLang="zh-CN" sz="1600" dirty="0"/>
          </a:p>
          <a:p>
            <a:r>
              <a:rPr lang="zh-CN" altLang="en-US" sz="1600" dirty="0"/>
              <a:t>随着</a:t>
            </a:r>
            <a:r>
              <a:rPr lang="en-US" altLang="zh-CN" sz="1600" dirty="0"/>
              <a:t>ajax</a:t>
            </a:r>
            <a:r>
              <a:rPr lang="zh-CN" altLang="en-US" sz="1600" dirty="0"/>
              <a:t>异步请求的出现，慢慢形成了前后端的分离</a:t>
            </a:r>
          </a:p>
          <a:p>
            <a:pPr lvl="1"/>
            <a:r>
              <a:rPr lang="zh-CN" altLang="en-US" sz="1600" dirty="0"/>
              <a:t>客户端需要完成的事情越来越多，代码量也是与日俱增。</a:t>
            </a:r>
          </a:p>
          <a:p>
            <a:pPr lvl="1"/>
            <a:r>
              <a:rPr lang="zh-CN" altLang="en-US" sz="1600" dirty="0"/>
              <a:t>为了应对代码量的剧增，我们通常会将代码组织在多个</a:t>
            </a:r>
            <a:r>
              <a:rPr lang="en-US" altLang="zh-CN" sz="1600" dirty="0" err="1"/>
              <a:t>js</a:t>
            </a:r>
            <a:r>
              <a:rPr lang="zh-CN" altLang="en-US" sz="1600" dirty="0"/>
              <a:t>文件中，进行维护。</a:t>
            </a:r>
          </a:p>
          <a:p>
            <a:pPr lvl="1"/>
            <a:r>
              <a:rPr lang="zh-CN" altLang="en-US" sz="1600" dirty="0"/>
              <a:t>但是这种维护方式，依然不能避免一些灾难性的问题。</a:t>
            </a:r>
          </a:p>
          <a:p>
            <a:r>
              <a:rPr lang="zh-CN" altLang="en-US" sz="1600" dirty="0"/>
              <a:t>比如全局变量同名问题：看右边的例子</a:t>
            </a:r>
            <a:endParaRPr lang="en-US" altLang="zh-CN" sz="1600" dirty="0"/>
          </a:p>
          <a:p>
            <a:r>
              <a:rPr lang="zh-CN" altLang="en-US" sz="1600" dirty="0"/>
              <a:t>另外，这种代码的编写方式对</a:t>
            </a:r>
            <a:r>
              <a:rPr lang="en-US" altLang="zh-CN" sz="1600" dirty="0" err="1"/>
              <a:t>js</a:t>
            </a:r>
            <a:r>
              <a:rPr lang="zh-CN" altLang="en-US" sz="1600" dirty="0"/>
              <a:t>文件的依赖顺序几乎是强制性的</a:t>
            </a:r>
          </a:p>
          <a:p>
            <a:pPr lvl="1"/>
            <a:r>
              <a:rPr lang="zh-CN" altLang="en-US" sz="1600" dirty="0"/>
              <a:t>但是当</a:t>
            </a:r>
            <a:r>
              <a:rPr lang="en-US" altLang="zh-CN" sz="1600" dirty="0" err="1"/>
              <a:t>js</a:t>
            </a:r>
            <a:r>
              <a:rPr lang="zh-CN" altLang="en-US" sz="1600" dirty="0"/>
              <a:t>文件过多，比如有几十个的时候，弄清楚它们的顺序是一件比较同时的事情。</a:t>
            </a:r>
          </a:p>
          <a:p>
            <a:pPr lvl="1"/>
            <a:r>
              <a:rPr lang="zh-CN" altLang="en-US" sz="1600" dirty="0"/>
              <a:t>而且即使你弄清楚顺序了，也不能避免上面出现的这种尴尬问题的发生。</a:t>
            </a:r>
          </a:p>
          <a:p>
            <a:endParaRPr lang="en-US" altLang="zh-CN" sz="1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535A08-16A6-43F6-88EE-07EF20BB4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831" y="1383812"/>
            <a:ext cx="4442332" cy="9490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CF34240-69CB-4BBD-879E-8C8FB4EA3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562" y="2571532"/>
            <a:ext cx="4438601" cy="177544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17885BA-E0D1-445A-A876-AF31431BB0C3}"/>
              </a:ext>
            </a:extLst>
          </p:cNvPr>
          <p:cNvSpPr txBox="1"/>
          <p:nvPr/>
        </p:nvSpPr>
        <p:spPr>
          <a:xfrm>
            <a:off x="7772043" y="4585612"/>
            <a:ext cx="406790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dirty="0"/>
              <a:t>小明后来发现代码不能正常运行，去检查自己的变量，发现确实</a:t>
            </a:r>
            <a:r>
              <a:rPr lang="en-US" altLang="zh-CN" sz="1600" dirty="0"/>
              <a:t>true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dirty="0"/>
              <a:t>最后杯具发生了，小明加班到</a:t>
            </a:r>
            <a:r>
              <a:rPr lang="en-US" altLang="zh-CN" sz="1600" dirty="0"/>
              <a:t>2</a:t>
            </a:r>
            <a:r>
              <a:rPr lang="zh-CN" altLang="en-US" sz="1600" dirty="0"/>
              <a:t>点还是没有找到问题出在哪里</a:t>
            </a:r>
            <a:r>
              <a:rPr lang="en-US" altLang="zh-CN" sz="1600" dirty="0"/>
              <a:t>(</a:t>
            </a:r>
            <a:r>
              <a:rPr lang="zh-CN" altLang="en-US" sz="1600" dirty="0"/>
              <a:t>所以，某些加班真的是无意义的</a:t>
            </a:r>
            <a:r>
              <a:rPr lang="en-US" altLang="zh-CN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5915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7A424-70D7-4CCC-966E-2695D258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83" y="722152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匿名函数的解决方案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EB7CE-ACB9-461D-ABD1-C4B53C255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83" y="1879594"/>
            <a:ext cx="11301624" cy="4614636"/>
          </a:xfrm>
        </p:spPr>
        <p:txBody>
          <a:bodyPr/>
          <a:lstStyle/>
          <a:p>
            <a:r>
              <a:rPr lang="zh-CN" altLang="en-US" dirty="0"/>
              <a:t>我们可以使用匿名函数来解决方面的重名问题</a:t>
            </a:r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aaa.js</a:t>
            </a:r>
            <a:r>
              <a:rPr lang="zh-CN" altLang="en-US" dirty="0"/>
              <a:t>文件中，我们使用匿名函数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但是如果我们希望在</a:t>
            </a:r>
            <a:r>
              <a:rPr lang="en-US" altLang="zh-CN" dirty="0"/>
              <a:t>main.js</a:t>
            </a:r>
            <a:r>
              <a:rPr lang="zh-CN" altLang="en-US" dirty="0"/>
              <a:t>文件中，用到</a:t>
            </a:r>
            <a:r>
              <a:rPr lang="en-US" altLang="zh-CN" dirty="0"/>
              <a:t>flag</a:t>
            </a:r>
            <a:r>
              <a:rPr lang="zh-CN" altLang="en-US" dirty="0"/>
              <a:t>，应该如何处理呢？</a:t>
            </a:r>
          </a:p>
          <a:p>
            <a:pPr lvl="1"/>
            <a:r>
              <a:rPr lang="zh-CN" altLang="en-US" dirty="0"/>
              <a:t>显然，另外一个文件中不容易使用，因为</a:t>
            </a:r>
            <a:r>
              <a:rPr lang="en-US" altLang="zh-CN" dirty="0"/>
              <a:t>flag</a:t>
            </a:r>
            <a:r>
              <a:rPr lang="zh-CN" altLang="en-US" dirty="0"/>
              <a:t>是一个局部变量。</a:t>
            </a:r>
          </a:p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D6DBEA-EE4F-4A13-A10F-BF2A8C87B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19" y="2628521"/>
            <a:ext cx="4456723" cy="80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3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7A424-70D7-4CCC-966E-2695D258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83" y="722152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使用模块作为出口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EB7CE-ACB9-461D-ABD1-C4B53C255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83" y="1879594"/>
            <a:ext cx="11301624" cy="4614636"/>
          </a:xfrm>
        </p:spPr>
        <p:txBody>
          <a:bodyPr/>
          <a:lstStyle/>
          <a:p>
            <a:r>
              <a:rPr lang="zh-CN" altLang="en-US" sz="1600" dirty="0"/>
              <a:t>我们可以使用将需要暴露到外面的变量，使用一个模块作为出口，什么意思呢？</a:t>
            </a:r>
          </a:p>
          <a:p>
            <a:r>
              <a:rPr lang="zh-CN" altLang="en-US" sz="1600" dirty="0"/>
              <a:t>来看下对应的代码：</a:t>
            </a:r>
            <a:endParaRPr lang="en-US" altLang="zh-CN" sz="1600" dirty="0"/>
          </a:p>
          <a:p>
            <a:r>
              <a:rPr lang="zh-CN" altLang="en-US" sz="1600" dirty="0"/>
              <a:t>我们做了什么事情呢？</a:t>
            </a:r>
          </a:p>
          <a:p>
            <a:pPr lvl="1"/>
            <a:r>
              <a:rPr lang="zh-CN" altLang="en-US" sz="1600" dirty="0"/>
              <a:t>非常简单，在匿名函数内部，定义一个对象。</a:t>
            </a:r>
          </a:p>
          <a:p>
            <a:pPr lvl="1"/>
            <a:r>
              <a:rPr lang="zh-CN" altLang="en-US" sz="1600" dirty="0"/>
              <a:t>给对象添加各种需要暴露到外面的属性和方法</a:t>
            </a:r>
            <a:r>
              <a:rPr lang="en-US" altLang="zh-CN" sz="1600" dirty="0"/>
              <a:t>(</a:t>
            </a:r>
            <a:r>
              <a:rPr lang="zh-CN" altLang="en-US" sz="1600" dirty="0"/>
              <a:t>不需要暴露的直接定义即可</a:t>
            </a:r>
            <a:r>
              <a:rPr lang="en-US" altLang="zh-CN" sz="1600" dirty="0"/>
              <a:t>)</a:t>
            </a:r>
            <a:r>
              <a:rPr lang="zh-CN" altLang="en-US" sz="1600" dirty="0"/>
              <a:t>。</a:t>
            </a:r>
          </a:p>
          <a:p>
            <a:pPr lvl="1"/>
            <a:r>
              <a:rPr lang="zh-CN" altLang="en-US" sz="1600" dirty="0"/>
              <a:t>最后将这个对象返回，并且在外面使用了一个</a:t>
            </a:r>
            <a:r>
              <a:rPr lang="en-US" altLang="zh-CN" sz="1600" dirty="0" err="1"/>
              <a:t>MoudleA</a:t>
            </a:r>
            <a:r>
              <a:rPr lang="zh-CN" altLang="en-US" sz="1600" dirty="0"/>
              <a:t>接受。</a:t>
            </a:r>
          </a:p>
          <a:p>
            <a:r>
              <a:rPr lang="zh-CN" altLang="en-US" sz="1600" dirty="0"/>
              <a:t>接下来，我们在</a:t>
            </a:r>
            <a:r>
              <a:rPr lang="en-US" altLang="zh-CN" sz="1600" dirty="0"/>
              <a:t>man.js</a:t>
            </a:r>
            <a:r>
              <a:rPr lang="zh-CN" altLang="en-US" sz="1600" dirty="0"/>
              <a:t>中怎么使用呢？</a:t>
            </a:r>
            <a:endParaRPr lang="en-US" altLang="zh-CN" sz="1600" dirty="0"/>
          </a:p>
          <a:p>
            <a:pPr lvl="1"/>
            <a:r>
              <a:rPr lang="zh-CN" altLang="en-US" sz="1600" dirty="0"/>
              <a:t>我们只需要使用属于自己模块的属性和方法即可</a:t>
            </a:r>
          </a:p>
          <a:p>
            <a:r>
              <a:rPr lang="zh-CN" altLang="en-US" sz="1600" dirty="0"/>
              <a:t>这就是模块最基础的封装，事实上模块的封装还有很多高级的话题：</a:t>
            </a:r>
          </a:p>
          <a:p>
            <a:pPr lvl="1"/>
            <a:r>
              <a:rPr lang="zh-CN" altLang="en-US" sz="1600" dirty="0"/>
              <a:t>但是我们这里就是要认识一下为什么需要模块，以及模块的原始雏形。</a:t>
            </a:r>
          </a:p>
          <a:p>
            <a:pPr lvl="1"/>
            <a:r>
              <a:rPr lang="zh-CN" altLang="en-US" sz="1600" dirty="0"/>
              <a:t>幸运的是，前端模块化开发已经有了很多既有的规范，以及对应的实现方案。</a:t>
            </a:r>
          </a:p>
          <a:p>
            <a:r>
              <a:rPr lang="zh-CN" altLang="en-US" sz="1600" dirty="0"/>
              <a:t>常见的模块化规范：</a:t>
            </a:r>
            <a:endParaRPr lang="en-US" altLang="zh-CN" sz="1600" dirty="0"/>
          </a:p>
          <a:p>
            <a:pPr lvl="1"/>
            <a:r>
              <a:rPr lang="en-US" altLang="zh-CN" sz="1600" dirty="0" err="1"/>
              <a:t>CommonJS</a:t>
            </a:r>
            <a:r>
              <a:rPr lang="zh-CN" altLang="en-US" sz="1600" dirty="0"/>
              <a:t>、</a:t>
            </a:r>
            <a:r>
              <a:rPr lang="en-US" altLang="zh-CN" sz="1600" dirty="0"/>
              <a:t>AMD</a:t>
            </a:r>
            <a:r>
              <a:rPr lang="zh-CN" altLang="en-US" sz="1600" dirty="0"/>
              <a:t>、</a:t>
            </a:r>
            <a:r>
              <a:rPr lang="en-US" altLang="zh-CN" sz="1600" dirty="0"/>
              <a:t>CMD</a:t>
            </a:r>
            <a:r>
              <a:rPr lang="zh-CN" altLang="en-US" sz="1600" dirty="0"/>
              <a:t>，也有</a:t>
            </a:r>
            <a:r>
              <a:rPr lang="en-US" altLang="zh-CN" sz="1600" dirty="0"/>
              <a:t>ES6</a:t>
            </a:r>
            <a:r>
              <a:rPr lang="zh-CN" altLang="en-US" sz="1600" dirty="0"/>
              <a:t>的</a:t>
            </a:r>
            <a:r>
              <a:rPr lang="en-US" altLang="zh-CN" sz="1600" dirty="0"/>
              <a:t>Modules</a:t>
            </a:r>
          </a:p>
          <a:p>
            <a:endParaRPr lang="zh-CN" altLang="en-US" sz="1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D6DBEA-EE4F-4A13-A10F-BF2A8C87B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19" y="2628521"/>
            <a:ext cx="4456723" cy="80047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4818BC7-8558-4604-8C96-9B245E034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134" y="1267575"/>
            <a:ext cx="3406625" cy="22957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FAE1CB5-DBCB-4602-8A8A-F68456B0B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0134" y="3840034"/>
            <a:ext cx="3406625" cy="169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05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EF1FA-975F-457A-8F6C-1F7F2729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CommonJS</a:t>
            </a:r>
            <a:r>
              <a:rPr kumimoji="1" lang="zh-CN" altLang="en-US" dirty="0"/>
              <a:t>（了解）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7BCC77-4AD5-4195-AF9C-7E69304A8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模块化有两个核心：导出和导入</a:t>
            </a:r>
            <a:endParaRPr kumimoji="1" lang="en-US" altLang="zh-CN" dirty="0"/>
          </a:p>
          <a:p>
            <a:r>
              <a:rPr kumimoji="1" lang="en-US" altLang="zh-CN" dirty="0" err="1"/>
              <a:t>CommonJS</a:t>
            </a:r>
            <a:r>
              <a:rPr kumimoji="1" lang="zh-CN" altLang="en-US" dirty="0"/>
              <a:t>的导出：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CommonJS</a:t>
            </a:r>
            <a:r>
              <a:rPr kumimoji="1" lang="zh-CN" altLang="en-US" dirty="0"/>
              <a:t>的导入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26C25A-2D25-4462-AE65-CA78D6C4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04" y="2261041"/>
            <a:ext cx="3548185" cy="17787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91CCE2B-9B99-4C9B-B955-764426FBC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04" y="4481619"/>
            <a:ext cx="4131543" cy="162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4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07FA93-D2C7-49A4-A888-F1238976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export</a:t>
            </a:r>
            <a:r>
              <a:rPr kumimoji="1" lang="zh-CN" altLang="en-US" dirty="0"/>
              <a:t>基本使用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6E49CB-A042-46CA-A44A-038BB3E19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export</a:t>
            </a:r>
            <a:r>
              <a:rPr lang="zh-CN" altLang="en-US" dirty="0"/>
              <a:t>指令用于导出变量，比如下面的代码：</a:t>
            </a:r>
            <a:endParaRPr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lang="en-US" altLang="zh-CN" dirty="0"/>
          </a:p>
          <a:p>
            <a:r>
              <a:rPr lang="zh-CN" altLang="en-US" dirty="0"/>
              <a:t>上面的代码还有另外一种写法：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E3FA15-F4E0-4D6A-8F9A-7D059E569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32" y="1997280"/>
            <a:ext cx="3122734" cy="9297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9760BE5-98BC-421E-92EE-FD08A70DB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32" y="3703555"/>
            <a:ext cx="3287644" cy="133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6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07FA93-D2C7-49A4-A888-F1238976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导出函数或类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6E49CB-A042-46CA-A44A-038BB3E19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上面我们主要是输出变量，也可以输出函数或者输出类</a:t>
            </a:r>
            <a:endParaRPr lang="en-US" altLang="zh-CN" dirty="0"/>
          </a:p>
          <a:p>
            <a:pPr lvl="1"/>
            <a:r>
              <a:rPr lang="zh-CN" altLang="en-US" dirty="0"/>
              <a:t>上面的代码也可以写成这种形式：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83D34E2-1721-4C44-B092-6507DD228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6" y="2314058"/>
            <a:ext cx="5295900" cy="3987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C85200-66A0-454C-9A39-F7A2B1F2C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11307"/>
            <a:ext cx="5429250" cy="399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7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07FA93-D2C7-49A4-A888-F1238976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export</a:t>
            </a:r>
            <a:r>
              <a:rPr lang="zh-CN" altLang="en-US" dirty="0"/>
              <a:t> </a:t>
            </a:r>
            <a:r>
              <a:rPr lang="en-US" altLang="zh-CN" dirty="0"/>
              <a:t>default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6E49CB-A042-46CA-A44A-038BB3E19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某些情况下，一个模块中包含某个的功能，我们并不希望给这个功能命名，而且让导入者可以自己来命名</a:t>
            </a:r>
            <a:endParaRPr lang="en-US" altLang="zh-CN" dirty="0"/>
          </a:p>
          <a:p>
            <a:pPr lvl="1"/>
            <a:r>
              <a:rPr lang="zh-CN" altLang="en-US" dirty="0"/>
              <a:t>这个时候就可以使用</a:t>
            </a:r>
            <a:r>
              <a:rPr lang="en-US" altLang="zh-CN" dirty="0"/>
              <a:t>export default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我们来到</a:t>
            </a:r>
            <a:r>
              <a:rPr lang="en-US" altLang="zh-CN" dirty="0"/>
              <a:t>main.js</a:t>
            </a:r>
            <a:r>
              <a:rPr lang="zh-CN" altLang="en-US" dirty="0"/>
              <a:t>中，这样使用就可以了</a:t>
            </a:r>
          </a:p>
          <a:p>
            <a:pPr lvl="1"/>
            <a:r>
              <a:rPr lang="zh-CN" altLang="en-US" dirty="0"/>
              <a:t>这里的</a:t>
            </a:r>
            <a:r>
              <a:rPr lang="en-US" altLang="zh-CN" dirty="0" err="1"/>
              <a:t>myFunc</a:t>
            </a:r>
            <a:r>
              <a:rPr lang="zh-CN" altLang="en-US" dirty="0"/>
              <a:t>是我自己命名的，你可以根据需要命名它对应的名字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另外，</a:t>
            </a:r>
            <a:r>
              <a:rPr lang="zh-CN" altLang="en-US" b="1" dirty="0"/>
              <a:t>需要注意</a:t>
            </a:r>
            <a:r>
              <a:rPr lang="zh-CN" altLang="en-US" dirty="0"/>
              <a:t>：</a:t>
            </a:r>
          </a:p>
          <a:p>
            <a:pPr lvl="1"/>
            <a:r>
              <a:rPr lang="en-US" altLang="zh-CN" dirty="0"/>
              <a:t>export default</a:t>
            </a:r>
            <a:r>
              <a:rPr lang="zh-CN" altLang="en-US" dirty="0"/>
              <a:t>在同一个模块中，不允许同时存在多个。</a:t>
            </a:r>
          </a:p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F96FD8-3EE0-4396-AB9A-65A048EE3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60515"/>
            <a:ext cx="3628782" cy="103371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418814E-0C7E-443E-A603-5CFCDCE33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87685"/>
            <a:ext cx="3638061" cy="7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0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8748F-498D-44F5-9AC0-A638295CF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import</a:t>
            </a:r>
            <a:r>
              <a:rPr kumimoji="1" lang="zh-CN" altLang="en-US" dirty="0"/>
              <a:t>使用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2A5107-6701-42B2-B247-6E92556B8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我们使用</a:t>
            </a:r>
            <a:r>
              <a:rPr lang="en-US" altLang="zh-CN" b="1" dirty="0"/>
              <a:t>export</a:t>
            </a:r>
            <a:r>
              <a:rPr lang="zh-CN" altLang="en-US" dirty="0"/>
              <a:t>指令导出了模块对外提供的接口，下面我们就可以通过</a:t>
            </a:r>
            <a:r>
              <a:rPr lang="en-US" altLang="zh-CN" b="1" dirty="0"/>
              <a:t>import</a:t>
            </a:r>
            <a:r>
              <a:rPr lang="zh-CN" altLang="en-US" dirty="0"/>
              <a:t>命令来加载对应的这个模块了</a:t>
            </a:r>
          </a:p>
          <a:p>
            <a:r>
              <a:rPr lang="zh-CN" altLang="en-US" dirty="0"/>
              <a:t>首先，我们需要在</a:t>
            </a:r>
            <a:r>
              <a:rPr lang="en-US" altLang="zh-CN" dirty="0"/>
              <a:t>HTML</a:t>
            </a:r>
            <a:r>
              <a:rPr lang="zh-CN" altLang="en-US" dirty="0"/>
              <a:t>代码中</a:t>
            </a:r>
            <a:r>
              <a:rPr lang="zh-CN" altLang="en-US" b="1" dirty="0"/>
              <a:t>引入两个</a:t>
            </a:r>
            <a:r>
              <a:rPr lang="en-US" altLang="zh-CN" b="1" dirty="0" err="1"/>
              <a:t>js</a:t>
            </a:r>
            <a:r>
              <a:rPr lang="zh-CN" altLang="en-US" b="1" dirty="0"/>
              <a:t>文件</a:t>
            </a:r>
            <a:r>
              <a:rPr lang="zh-CN" altLang="en-US" dirty="0"/>
              <a:t>，并且类型需要设置为</a:t>
            </a:r>
            <a:r>
              <a:rPr lang="en-US" altLang="zh-CN" b="1" dirty="0"/>
              <a:t>module</a:t>
            </a:r>
          </a:p>
          <a:p>
            <a:endParaRPr kumimoji="1" lang="en-US" altLang="zh-CN" b="1" dirty="0"/>
          </a:p>
          <a:p>
            <a:endParaRPr lang="en-US" altLang="zh-CN" dirty="0"/>
          </a:p>
          <a:p>
            <a:r>
              <a:rPr lang="en-US" altLang="zh-CN" dirty="0"/>
              <a:t>import</a:t>
            </a:r>
            <a:r>
              <a:rPr lang="zh-CN" altLang="en-US" dirty="0"/>
              <a:t>指令用于导入模块中的内容，比如</a:t>
            </a:r>
            <a:r>
              <a:rPr lang="en-US" altLang="zh-CN" dirty="0"/>
              <a:t>main.js</a:t>
            </a:r>
            <a:r>
              <a:rPr lang="zh-CN" altLang="en-US" dirty="0"/>
              <a:t>的代码</a:t>
            </a:r>
            <a:endParaRPr kumimoji="1" lang="en-US" altLang="zh-CN" b="1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dirty="0"/>
              <a:t>如果我们希望某个模块中所有的信息都导入，一个个导入显然有些麻烦：</a:t>
            </a:r>
          </a:p>
          <a:p>
            <a:pPr lvl="1"/>
            <a:r>
              <a:rPr lang="zh-CN" altLang="en-US" dirty="0"/>
              <a:t>通过*可以导入模块中所有的</a:t>
            </a:r>
            <a:r>
              <a:rPr lang="en-US" altLang="zh-CN" dirty="0"/>
              <a:t>export</a:t>
            </a:r>
            <a:r>
              <a:rPr lang="zh-CN" altLang="en-US" dirty="0"/>
              <a:t>变量</a:t>
            </a:r>
          </a:p>
          <a:p>
            <a:pPr lvl="1"/>
            <a:r>
              <a:rPr lang="zh-CN" altLang="en-US" dirty="0"/>
              <a:t>但是通常情况下我们需要给*起一个别名，方便后续的使用</a:t>
            </a:r>
          </a:p>
          <a:p>
            <a:endParaRPr kumimoji="1" lang="zh-CN" altLang="en-US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92DC7B-DAC7-4123-AD3F-7B89BEC0C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08" y="2644573"/>
            <a:ext cx="5456292" cy="65983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2321ED8-4EA6-4A97-A02A-8CE192E61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08" y="3869645"/>
            <a:ext cx="4746868" cy="7454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1A0B8BB-FDDC-4629-BF35-0772D1CAE8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08" y="5840184"/>
            <a:ext cx="5751145" cy="67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303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782</Words>
  <Application>Microsoft Office PowerPoint</Application>
  <PresentationFormat>宽屏</PresentationFormat>
  <Paragraphs>80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微软雅黑</vt:lpstr>
      <vt:lpstr>Arial</vt:lpstr>
      <vt:lpstr>Wingdings</vt:lpstr>
      <vt:lpstr>Office 主题​​</vt:lpstr>
      <vt:lpstr>模块化开发</vt:lpstr>
      <vt:lpstr>内容概述</vt:lpstr>
      <vt:lpstr>匿名函数的解决方案</vt:lpstr>
      <vt:lpstr>使用模块作为出口</vt:lpstr>
      <vt:lpstr>CommonJS（了解）</vt:lpstr>
      <vt:lpstr>export基本使用</vt:lpstr>
      <vt:lpstr>导出函数或类</vt:lpstr>
      <vt:lpstr>export default</vt:lpstr>
      <vt:lpstr>import使用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燕明 赵</dc:creator>
  <cp:lastModifiedBy>赵 燕明</cp:lastModifiedBy>
  <cp:revision>258</cp:revision>
  <dcterms:created xsi:type="dcterms:W3CDTF">2019-05-31T06:03:38Z</dcterms:created>
  <dcterms:modified xsi:type="dcterms:W3CDTF">2019-05-31T11:07:14Z</dcterms:modified>
</cp:coreProperties>
</file>

<file path=docProps/thumbnail.jpeg>
</file>